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>
      <p:cViewPr>
        <p:scale>
          <a:sx n="78" d="100"/>
          <a:sy n="78" d="100"/>
        </p:scale>
        <p:origin x="185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234A5-7E01-0E4C-B4CC-8F903F3F640B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121ED-07F2-664D-B7B0-9945EB9307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90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121ED-07F2-664D-B7B0-9945EB9307C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43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05A320-D7A4-DF4C-B89E-3AD88ACA7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E6693E-A595-0F46-B4D6-6D58444AD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277BB0-F359-9049-A80D-A4C9F5F4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B56E91-A12F-5248-901A-3793EDA6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E9C02C-B353-E948-8B33-6A3CEBD4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05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7F9D9B-D605-8F41-9953-2C5264B2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8A9CB6-F52E-3A45-BBD1-675313F08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F492C6-9A75-1C49-BA82-581C1FD1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8876E9-A105-F842-A941-171E583E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86C45D-FC2F-7B42-8C1A-8B503947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42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709526-3781-E746-A32F-FDF740132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9116BE-7A34-5C4E-9EE9-EC8EC03C6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D37541-E07F-F844-B9F3-57558C27D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6B2C09-6332-B248-A5BF-9A449415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3B4A55-2FB7-DA49-BD54-0A1B349C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07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C5D18-EFB1-7845-B47F-206E1976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3FAD89-79F6-7C49-B2D1-57368D42C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7EF1FE-32BF-3D47-85B1-967C9021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1481E6-F27D-CB4F-B1E2-4DFEAFC04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0CC409-67CA-7743-9A68-462EAF81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05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8EFB5D-8A6F-D445-997D-A446D9E3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4B0814-CEC6-0E4A-9E70-A3C301927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674346-4A1B-B946-A681-C3671994C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655669-375B-0A4A-8140-CA1F214B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57782C-466C-E64E-8667-9FAF788D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69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5E7FDD-E5F5-6041-AC1A-6938FE89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0B2A3D-C091-4B4A-97BF-8108AA0A3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0D80EA-2A44-FE40-84FD-E0AD66D24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F05932-5EB0-5844-900E-0F7D30729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0DFB38-AEB3-C648-AC77-1160097F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287D36-B485-934D-AFAA-BC372356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60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D5B001-3518-A44E-9F65-A774DE03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ED4EF5-84E1-1B40-9DE6-4A377979C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24B184-FEA9-0B4C-ABD2-2A4A1D506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D4BF241-BEEB-7941-84C0-BCF32AEC1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F6F1BE9-B30B-3243-B901-BBA86423A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940058-5676-9542-ACDA-1B3D646A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B9BDF06-A179-3246-AB5A-0F818DD1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D896E3E-1975-2F41-8182-53551E30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43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2D170D-EAD8-5B47-86F1-7CF9B0A0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FF0550D-B537-3D4A-A4EA-CB9A294E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F37BE2-0FDB-DE43-B677-508073FAE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579A7C-092B-E74D-81D3-106FB577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1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363627F-60BF-5040-BA93-3F64C9F1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BED6D22-4831-5849-B701-395793C4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DEAED6-79BA-2B45-882F-CEEE675D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79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991A49-8AD0-7542-974D-90EF3426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5AF3DD-FF2B-924C-944F-12D093E6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59E94C-8A18-AD40-90AD-178F15FB1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0F625C-78A6-0843-94F0-1D225265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7E66D-F4A2-B946-9153-4CA30D8C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CFE9EB-B6DF-D64C-B30F-047B78AA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07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08A209-731D-9E43-B485-A1B83DC0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568E0E8-0D0D-F342-B4DF-04B4257CD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364F0B-5812-D347-B4D5-FE2323559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1BDA37-0170-B440-B610-972A1574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28E-2613-9844-9286-101012422411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353F92-BFCB-6B43-A95B-4D9858AD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49264D-2838-7141-B9B8-493C2763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47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2626B3-3128-B247-99D0-86955BB2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2FE620-5AEE-2740-A2D9-CB16FF2E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294118-C390-324D-956C-22DCB0054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228E-2613-9844-9286-101012422411}" type="datetimeFigureOut">
              <a:rPr lang="it-IT" smtClean="0"/>
              <a:t>27/01/22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0EB1BE-FB54-664F-9670-93F5FBCCD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8339CB-BC89-9C47-8BFD-8B6A3D298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FDDD2-3683-9C4C-9719-06C9ED92E6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91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18" Type="http://schemas.openxmlformats.org/officeDocument/2006/relationships/image" Target="../media/image17.em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3.JPG"/><Relationship Id="rId1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jp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5" Type="http://schemas.openxmlformats.org/officeDocument/2006/relationships/image" Target="../media/image6.emf"/><Relationship Id="rId10" Type="http://schemas.openxmlformats.org/officeDocument/2006/relationships/image" Target="../media/image11.jpeg"/><Relationship Id="rId4" Type="http://schemas.openxmlformats.org/officeDocument/2006/relationships/image" Target="../media/image2.tiff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piatto, interni, blu&#10;&#10;Descrizione generata automaticamente">
            <a:extLst>
              <a:ext uri="{FF2B5EF4-FFF2-40B4-BE49-F238E27FC236}">
                <a16:creationId xmlns:a16="http://schemas.microsoft.com/office/drawing/2014/main" id="{AFF77156-13BF-0E4F-9960-15F71460D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342"/>
            <a:ext cx="12192000" cy="6347657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2D0CF63-64EC-E34A-AB02-C327B2282D43}"/>
              </a:ext>
            </a:extLst>
          </p:cNvPr>
          <p:cNvSpPr/>
          <p:nvPr/>
        </p:nvSpPr>
        <p:spPr>
          <a:xfrm>
            <a:off x="0" y="1611823"/>
            <a:ext cx="12192000" cy="5232929"/>
          </a:xfrm>
          <a:prstGeom prst="rect">
            <a:avLst/>
          </a:prstGeom>
          <a:solidFill>
            <a:schemeClr val="bg1">
              <a:alpha val="23589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D141DDD-1875-074C-BE1D-6F6F43C3EB69}"/>
              </a:ext>
            </a:extLst>
          </p:cNvPr>
          <p:cNvSpPr/>
          <p:nvPr/>
        </p:nvSpPr>
        <p:spPr>
          <a:xfrm>
            <a:off x="0" y="0"/>
            <a:ext cx="12192000" cy="16118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6306BF6-F6D9-B641-B223-D49C59F6B87E}"/>
              </a:ext>
            </a:extLst>
          </p:cNvPr>
          <p:cNvSpPr/>
          <p:nvPr/>
        </p:nvSpPr>
        <p:spPr>
          <a:xfrm>
            <a:off x="2384386" y="4027153"/>
            <a:ext cx="7405148" cy="1594615"/>
          </a:xfrm>
          <a:prstGeom prst="rect">
            <a:avLst/>
          </a:prstGeom>
          <a:solidFill>
            <a:schemeClr val="bg1">
              <a:alpha val="52953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TITOLO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A243289-903F-FD42-94D0-44275DA4232D}"/>
              </a:ext>
            </a:extLst>
          </p:cNvPr>
          <p:cNvSpPr/>
          <p:nvPr/>
        </p:nvSpPr>
        <p:spPr>
          <a:xfrm>
            <a:off x="2642295" y="5679955"/>
            <a:ext cx="6889330" cy="681451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Referente e Data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8D23475-F236-184F-85FE-79F0C1762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863" y="195500"/>
            <a:ext cx="9322272" cy="109019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B05EA34-4EFA-444B-A8D3-5DA62D1FB068}"/>
              </a:ext>
            </a:extLst>
          </p:cNvPr>
          <p:cNvSpPr txBox="1"/>
          <p:nvPr/>
        </p:nvSpPr>
        <p:spPr>
          <a:xfrm>
            <a:off x="1738813" y="1285695"/>
            <a:ext cx="871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Misura 16 - Cooperazione - Sottomisura 16.2 “Sostegno a progetti pilota e allo sviluppo di nuovi prodotti, pratiche, processi e tecnologie”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9B10E6D-A9BF-854C-A7D1-049B92D811C1}"/>
              </a:ext>
            </a:extLst>
          </p:cNvPr>
          <p:cNvSpPr/>
          <p:nvPr/>
        </p:nvSpPr>
        <p:spPr>
          <a:xfrm>
            <a:off x="2642295" y="3376182"/>
            <a:ext cx="6889330" cy="592784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>
                <a:solidFill>
                  <a:schemeClr val="tx1"/>
                </a:solidFill>
              </a:rPr>
              <a:t>Valorizzazione della Burrata di Andria IGP </a:t>
            </a:r>
          </a:p>
          <a:p>
            <a:pPr algn="ctr"/>
            <a:r>
              <a:rPr lang="it-IT" i="1" dirty="0">
                <a:solidFill>
                  <a:schemeClr val="tx1"/>
                </a:solidFill>
              </a:rPr>
              <a:t>attraverso l’individuazione di strategie per prolungarne la </a:t>
            </a:r>
            <a:r>
              <a:rPr lang="it-IT" i="1" dirty="0" err="1">
                <a:solidFill>
                  <a:schemeClr val="tx1"/>
                </a:solidFill>
              </a:rPr>
              <a:t>shelf</a:t>
            </a:r>
            <a:r>
              <a:rPr lang="it-IT" i="1" dirty="0">
                <a:solidFill>
                  <a:schemeClr val="tx1"/>
                </a:solidFill>
              </a:rPr>
              <a:t> life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109374A-0C3B-DF4D-A692-F276166D9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181" y="1806185"/>
            <a:ext cx="1375636" cy="1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1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7E33403-F8A8-A140-85B4-655BA518B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2331"/>
            <a:ext cx="12205851" cy="5605669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A7D94CFE-F02F-1C47-B196-3FE8DA3C4D05}"/>
              </a:ext>
            </a:extLst>
          </p:cNvPr>
          <p:cNvSpPr/>
          <p:nvPr/>
        </p:nvSpPr>
        <p:spPr>
          <a:xfrm>
            <a:off x="-13851" y="1252331"/>
            <a:ext cx="12233552" cy="5605668"/>
          </a:xfrm>
          <a:prstGeom prst="rect">
            <a:avLst/>
          </a:prstGeom>
          <a:solidFill>
            <a:schemeClr val="bg1">
              <a:alpha val="23589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F569539-B823-794E-B4C5-5A7AF77504E1}"/>
              </a:ext>
            </a:extLst>
          </p:cNvPr>
          <p:cNvSpPr/>
          <p:nvPr/>
        </p:nvSpPr>
        <p:spPr>
          <a:xfrm>
            <a:off x="341416" y="1627423"/>
            <a:ext cx="11495314" cy="391148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C854C58-387D-0A49-A513-6CFBEF271E41}"/>
              </a:ext>
            </a:extLst>
          </p:cNvPr>
          <p:cNvSpPr/>
          <p:nvPr/>
        </p:nvSpPr>
        <p:spPr>
          <a:xfrm>
            <a:off x="-13851" y="1"/>
            <a:ext cx="12205851" cy="125233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glow>
              <a:schemeClr val="accent1">
                <a:alpha val="23851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EE99D5C-7F57-ED48-B2F5-6D9B87F8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67" y="195989"/>
            <a:ext cx="10490666" cy="72018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0BF653F-A69F-824B-BB44-420B20D2FF60}"/>
              </a:ext>
            </a:extLst>
          </p:cNvPr>
          <p:cNvSpPr txBox="1"/>
          <p:nvPr/>
        </p:nvSpPr>
        <p:spPr>
          <a:xfrm>
            <a:off x="1731887" y="902924"/>
            <a:ext cx="871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Misura 16 - Cooperazione - Sottomisura 16.2 “Sostegno a progetti pilota e allo sviluppo di nuovi prodotti, pratiche, processi e tecnologie”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5D8D839-D216-8C4C-914A-D4BE709E0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872" y="5605669"/>
            <a:ext cx="1076104" cy="10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2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7FD2333D-8D8C-E249-9AF4-DCDED3825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331"/>
            <a:ext cx="12205851" cy="5605669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27DECC9C-5B7D-DE4B-A2E6-9942218BED16}"/>
              </a:ext>
            </a:extLst>
          </p:cNvPr>
          <p:cNvSpPr/>
          <p:nvPr/>
        </p:nvSpPr>
        <p:spPr>
          <a:xfrm>
            <a:off x="0" y="1252331"/>
            <a:ext cx="12192000" cy="5605668"/>
          </a:xfrm>
          <a:prstGeom prst="rect">
            <a:avLst/>
          </a:prstGeom>
          <a:solidFill>
            <a:schemeClr val="bg1">
              <a:alpha val="23589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F569539-B823-794E-B4C5-5A7AF77504E1}"/>
              </a:ext>
            </a:extLst>
          </p:cNvPr>
          <p:cNvSpPr/>
          <p:nvPr/>
        </p:nvSpPr>
        <p:spPr>
          <a:xfrm>
            <a:off x="1607145" y="1378679"/>
            <a:ext cx="10341393" cy="521369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C854C58-387D-0A49-A513-6CFBEF271E41}"/>
              </a:ext>
            </a:extLst>
          </p:cNvPr>
          <p:cNvSpPr/>
          <p:nvPr/>
        </p:nvSpPr>
        <p:spPr>
          <a:xfrm>
            <a:off x="-13851" y="1"/>
            <a:ext cx="12205851" cy="125233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glow>
              <a:schemeClr val="accent1">
                <a:alpha val="23851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EE99D5C-7F57-ED48-B2F5-6D9B87F8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67" y="195989"/>
            <a:ext cx="10490666" cy="72018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0BF653F-A69F-824B-BB44-420B20D2FF60}"/>
              </a:ext>
            </a:extLst>
          </p:cNvPr>
          <p:cNvSpPr txBox="1"/>
          <p:nvPr/>
        </p:nvSpPr>
        <p:spPr>
          <a:xfrm>
            <a:off x="1731887" y="902924"/>
            <a:ext cx="871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Misura 16 - Cooperazione - Sottomisura 16.2 “Sostegno a progetti pilota e allo sviluppo di nuovi prodotti, pratiche, processi e tecnologie”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FF7D379-70ED-6641-B1C9-0BC7BDCC9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52" y="3517113"/>
            <a:ext cx="1076104" cy="10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Immagine che contiene piatto, interni, blu&#10;&#10;Descrizione generata automaticamente">
            <a:extLst>
              <a:ext uri="{FF2B5EF4-FFF2-40B4-BE49-F238E27FC236}">
                <a16:creationId xmlns:a16="http://schemas.microsoft.com/office/drawing/2014/main" id="{28AFB882-BA97-694A-8D2E-925E69C47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4462"/>
            <a:ext cx="12192000" cy="52735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BA74019A-29D8-414B-8F30-373F48E18A9C}"/>
              </a:ext>
            </a:extLst>
          </p:cNvPr>
          <p:cNvSpPr/>
          <p:nvPr/>
        </p:nvSpPr>
        <p:spPr>
          <a:xfrm>
            <a:off x="-27702" y="1571217"/>
            <a:ext cx="12247404" cy="5273536"/>
          </a:xfrm>
          <a:prstGeom prst="rect">
            <a:avLst/>
          </a:prstGeom>
          <a:solidFill>
            <a:schemeClr val="bg1">
              <a:alpha val="23589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7B19EA0-771E-6D42-99A2-72E5B0EF7E84}"/>
              </a:ext>
            </a:extLst>
          </p:cNvPr>
          <p:cNvSpPr/>
          <p:nvPr/>
        </p:nvSpPr>
        <p:spPr>
          <a:xfrm>
            <a:off x="2660606" y="2208825"/>
            <a:ext cx="9321361" cy="42817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https://www.facebook.com/Burrata-101683792432068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164F689-CF4B-1449-B53B-C251085B71A1}"/>
              </a:ext>
            </a:extLst>
          </p:cNvPr>
          <p:cNvSpPr/>
          <p:nvPr/>
        </p:nvSpPr>
        <p:spPr>
          <a:xfrm>
            <a:off x="13851" y="1"/>
            <a:ext cx="12205851" cy="158446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2C711C1-EE88-B746-944D-8BC52A7B7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863" y="217268"/>
            <a:ext cx="9322272" cy="109019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2CFCB04-2183-C84E-A5F6-F9155C19140B}"/>
              </a:ext>
            </a:extLst>
          </p:cNvPr>
          <p:cNvSpPr txBox="1"/>
          <p:nvPr/>
        </p:nvSpPr>
        <p:spPr>
          <a:xfrm>
            <a:off x="1738813" y="1307463"/>
            <a:ext cx="8714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Misura 16 - Cooperazione - Sottomisura 16.2 “Sostegno a progetti pilota e allo sviluppo di nuovi prodotti, pratiche, processi e tecnologie”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E7941B7-6BF5-9947-9FF2-C8A82FC85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779" y="3786687"/>
            <a:ext cx="1561455" cy="151896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C74F1F1-3630-0948-A984-3C4E29642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0348" y="5626144"/>
            <a:ext cx="1469275" cy="33860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796A16F0-45BF-7D4B-9403-1E6195700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49" y="3106934"/>
            <a:ext cx="1929180" cy="1929180"/>
          </a:xfrm>
          <a:prstGeom prst="rect">
            <a:avLst/>
          </a:prstGeom>
        </p:spPr>
      </p:pic>
      <p:pic>
        <p:nvPicPr>
          <p:cNvPr id="1026" name="Picture 2" descr="Potrebbe essere un'immagine raffigurante il seguente testo &quot;MONTRONE CASEIFICIO LA QUALITÀ COME PRINCIPIO&quot;">
            <a:extLst>
              <a:ext uri="{FF2B5EF4-FFF2-40B4-BE49-F238E27FC236}">
                <a16:creationId xmlns:a16="http://schemas.microsoft.com/office/drawing/2014/main" id="{F35B89AF-A99F-4F04-9943-480A6D7F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69" y="3836252"/>
            <a:ext cx="1581364" cy="158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seificio pugliese mozzarella burrata andria produzione vendita |  Sanguedolce">
            <a:extLst>
              <a:ext uri="{FF2B5EF4-FFF2-40B4-BE49-F238E27FC236}">
                <a16:creationId xmlns:a16="http://schemas.microsoft.com/office/drawing/2014/main" id="{0AFF1C24-60C9-45E6-8ACD-F6EDFAEA9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069" y="5471022"/>
            <a:ext cx="2105099" cy="6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.lli Nuzzi di Nuzzi Salvatore &amp;amp; C. Snc | International Fairs Directory |  Foodstuffs, Luxury Food, Beverage Industry,Food Processing Industry">
            <a:extLst>
              <a:ext uri="{FF2B5EF4-FFF2-40B4-BE49-F238E27FC236}">
                <a16:creationId xmlns:a16="http://schemas.microsoft.com/office/drawing/2014/main" id="{B4C3B7FE-EF82-4A9D-9758-23724B4DA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393" y="4142327"/>
            <a:ext cx="1470530" cy="9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trebbe essere un'immagine raffigurante il seguente testo &quot;PARCO MURGIA LATTE&quot;">
            <a:extLst>
              <a:ext uri="{FF2B5EF4-FFF2-40B4-BE49-F238E27FC236}">
                <a16:creationId xmlns:a16="http://schemas.microsoft.com/office/drawing/2014/main" id="{D13A8462-F7DF-4F32-9AC3-1DF498F0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418" y="3569305"/>
            <a:ext cx="1960053" cy="196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814DE72-6FD4-42B9-8143-BCCDB4ABF0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1524" y="2960517"/>
            <a:ext cx="1956399" cy="7541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E502E35-9055-47DB-9DD9-7C1BB3D7DF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3164166" y="2370198"/>
            <a:ext cx="1220683" cy="1726676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D41A55E-9078-4ED8-9215-1B485573BB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536096"/>
              </p:ext>
            </p:extLst>
          </p:nvPr>
        </p:nvGraphicFramePr>
        <p:xfrm>
          <a:off x="9852191" y="2366402"/>
          <a:ext cx="1186176" cy="1678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14" imgW="4533816" imgH="6415851" progId="AcroExch.Document.DC">
                  <p:embed/>
                </p:oleObj>
              </mc:Choice>
              <mc:Fallback>
                <p:oleObj name="Acrobat Document" r:id="rId14" imgW="4533816" imgH="641585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52191" y="2366402"/>
                        <a:ext cx="1186176" cy="1678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4D546914-00B7-5344-9A33-37BA6D374F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2114" y="2703311"/>
            <a:ext cx="1235142" cy="1235142"/>
          </a:xfrm>
          <a:prstGeom prst="rect">
            <a:avLst/>
          </a:prstGeom>
        </p:spPr>
      </p:pic>
      <p:pic>
        <p:nvPicPr>
          <p:cNvPr id="1032" name="Picture 8" descr="Caseificio F.lli Simone Srl">
            <a:extLst>
              <a:ext uri="{FF2B5EF4-FFF2-40B4-BE49-F238E27FC236}">
                <a16:creationId xmlns:a16="http://schemas.microsoft.com/office/drawing/2014/main" id="{81CE8885-E109-4F21-9AED-726B4B37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962" y="5064010"/>
            <a:ext cx="1124268" cy="11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0755FBA-466B-514B-8A32-9453373B394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44115" y="4779286"/>
            <a:ext cx="2553124" cy="180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13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129</Words>
  <Application>Microsoft Macintosh PowerPoint</Application>
  <PresentationFormat>Widescreen</PresentationFormat>
  <Paragraphs>10</Paragraphs>
  <Slides>4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Milena Sinigaglia</dc:creator>
  <cp:lastModifiedBy>Milena Sinigaglia</cp:lastModifiedBy>
  <cp:revision>13</cp:revision>
  <dcterms:created xsi:type="dcterms:W3CDTF">2021-12-02T09:07:25Z</dcterms:created>
  <dcterms:modified xsi:type="dcterms:W3CDTF">2022-01-27T11:49:45Z</dcterms:modified>
</cp:coreProperties>
</file>